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7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6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44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05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0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4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44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4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31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7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3D0F-DC19-42CF-B7FE-82DA171F180B}" type="datetimeFigureOut">
              <a:rPr lang="en-US" smtClean="0"/>
              <a:t>5/31/2012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FAF56-B947-4DA6-B624-27DB32129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4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2302" r="15000" b="7738"/>
          <a:stretch/>
        </p:blipFill>
        <p:spPr bwMode="auto">
          <a:xfrm>
            <a:off x="152400" y="228600"/>
            <a:ext cx="9011998" cy="632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108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Baker</dc:creator>
  <cp:lastModifiedBy>Amanda Baker</cp:lastModifiedBy>
  <cp:revision>1</cp:revision>
  <dcterms:created xsi:type="dcterms:W3CDTF">2012-05-31T13:19:01Z</dcterms:created>
  <dcterms:modified xsi:type="dcterms:W3CDTF">2012-05-31T13:19:35Z</dcterms:modified>
</cp:coreProperties>
</file>